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77555" autoAdjust="0"/>
  </p:normalViewPr>
  <p:slideViewPr>
    <p:cSldViewPr>
      <p:cViewPr varScale="1">
        <p:scale>
          <a:sx n="39" d="100"/>
          <a:sy n="39" d="100"/>
        </p:scale>
        <p:origin x="66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668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[Social Buzz Data Analysis Report]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752598" y="495301"/>
            <a:ext cx="6506704" cy="8925518"/>
            <a:chOff x="-664400" y="-231939"/>
            <a:chExt cx="8234357" cy="151603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52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664400" y="-231939"/>
              <a:ext cx="8234357" cy="1516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top five categories are: Animals, Science, Healthy Eating, Technology, and Food.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bottom five categories are: Studying, Dogs, Tennis, Veganism, and Public Speaking.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content in these categories generally receives a positive sentiment, making it appealing to the target audience.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Among the various content types, photos generate the highest number of positive reactions. This could be attributed to the fact that they are the most frequently uploaded content type.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most commonly used reaction type is the heart symbol.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However, the preferred reaction type varies across different content types. For GIFs, the "interested" reaction is the most popular, while videos tend to receive a mix of heart and interested reactions. In the case of audios, the heart reaction is predominantly used, and photos also receive a significant number of heart reactions.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0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 increase sales, the company should consider investing in creating more video and photo content.</a:t>
              </a:r>
              <a:endParaRPr lang="en-US" sz="20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86965" y="230765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2955738" y="3754991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201042" y="6817445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289030" y="266701"/>
            <a:ext cx="2253799" cy="9768070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6739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010401" y="1888042"/>
            <a:ext cx="8915399" cy="648928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 - </a:t>
            </a:r>
            <a:r>
              <a:rPr lang="en-US" sz="2800" dirty="0" smtClean="0"/>
              <a:t>Social </a:t>
            </a:r>
            <a:r>
              <a:rPr lang="en-US" sz="2800" dirty="0" smtClean="0"/>
              <a:t>Buzz is a company that was created in 2010 by two engineers. </a:t>
            </a:r>
            <a:endParaRPr lang="en-US" sz="2800" dirty="0" smtClean="0"/>
          </a:p>
          <a:p>
            <a:r>
              <a:rPr lang="en-US" sz="2800" dirty="0" smtClean="0"/>
              <a:t>- Their </a:t>
            </a:r>
            <a:r>
              <a:rPr lang="en-US" sz="2800" dirty="0" smtClean="0"/>
              <a:t>main aim was to create a </a:t>
            </a:r>
            <a:r>
              <a:rPr lang="en-US" sz="2800" dirty="0" smtClean="0"/>
              <a:t>website </a:t>
            </a:r>
            <a:r>
              <a:rPr lang="en-US" sz="2800" dirty="0" smtClean="0"/>
              <a:t>who’s main mission was to make content the center stage. </a:t>
            </a:r>
            <a:endParaRPr lang="en-US" sz="2800" dirty="0" smtClean="0"/>
          </a:p>
          <a:p>
            <a:r>
              <a:rPr lang="en-US" sz="2800" dirty="0" smtClean="0"/>
              <a:t>- The three tasks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 audit of their best data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Recommendations for a successful 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 analysis of their content categories that highlights the top 5 categories with the largest aggregate popularity.</a:t>
            </a:r>
            <a:endParaRPr lang="en-US" sz="2800" dirty="0" smtClean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517113" y="1909666"/>
            <a:ext cx="6493287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38201" y="3935700"/>
            <a:ext cx="5943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738" y="5524500"/>
            <a:ext cx="6557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Creating an analysis of the content categories that highlight the top 5 categories with the largest aggregate  popularity.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25600" y="7784814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Andrew Fleming (Chief Technical Architect)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4325600" y="4457700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Marcus </a:t>
            </a:r>
            <a:r>
              <a:rPr lang="en-US" sz="2800" dirty="0" err="1"/>
              <a:t>Rompton</a:t>
            </a:r>
            <a:r>
              <a:rPr lang="en-US" sz="2800" dirty="0"/>
              <a:t> (Senior Principal)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4325600" y="1825527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Yvonne </a:t>
            </a:r>
            <a:r>
              <a:rPr lang="en-US" sz="2800" dirty="0" err="1" smtClean="0"/>
              <a:t>Mwende</a:t>
            </a:r>
            <a:r>
              <a:rPr lang="en-US" sz="2800" dirty="0" smtClean="0"/>
              <a:t> Mbuvi (Data Analyst)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77740" y="1372359"/>
            <a:ext cx="819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Understanding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5952281" y="2989642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Cleaning of the data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7660976" y="4421228"/>
            <a:ext cx="367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Modelling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9531436" y="6204766"/>
            <a:ext cx="372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Analysis using Power BI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395118" y="8039100"/>
            <a:ext cx="376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Uncover Insights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321" y="799264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95450" y="153924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13" y="992978"/>
            <a:ext cx="15085047" cy="8493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94" y="1498356"/>
            <a:ext cx="13803352" cy="78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365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Yvonne Mbuvi</cp:lastModifiedBy>
  <cp:revision>27</cp:revision>
  <dcterms:created xsi:type="dcterms:W3CDTF">2006-08-16T00:00:00Z</dcterms:created>
  <dcterms:modified xsi:type="dcterms:W3CDTF">2023-06-17T13:15:09Z</dcterms:modified>
  <dc:identifier>DAEhDyfaYKE</dc:identifier>
</cp:coreProperties>
</file>